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57" r:id="rId4"/>
    <p:sldId id="259" r:id="rId5"/>
    <p:sldId id="264" r:id="rId6"/>
    <p:sldId id="265" r:id="rId7"/>
    <p:sldId id="27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95" autoAdjust="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C93EF-F5D8-41D4-92C3-377E725D874E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B7080-BCAE-4B75-A62A-A3B2EB25C6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39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2016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Germany</a:t>
            </a:r>
            <a:r>
              <a:rPr lang="en-US" dirty="0" smtClean="0"/>
              <a:t> 	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533.762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Spain</a:t>
            </a:r>
            <a:r>
              <a:rPr lang="en-US" dirty="0" smtClean="0"/>
              <a:t> 	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327.325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France</a:t>
            </a:r>
            <a:r>
              <a:rPr lang="en-US" dirty="0" smtClean="0"/>
              <a:t> 	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309.805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Italy</a:t>
            </a:r>
            <a:r>
              <a:rPr lang="en-US" dirty="0" smtClean="0"/>
              <a:t> 	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157.065</a:t>
            </a:r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B7080-BCAE-4B75-A62A-A3B2EB25C62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75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022B-3D68-48D2-BBBC-84861E49DCFF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5A9-1231-4F90-9733-CCBBF2E0C0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13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022B-3D68-48D2-BBBC-84861E49DCFF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5A9-1231-4F90-9733-CCBBF2E0C0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06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022B-3D68-48D2-BBBC-84861E49DCFF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5A9-1231-4F90-9733-CCBBF2E0C0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60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022B-3D68-48D2-BBBC-84861E49DCFF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5A9-1231-4F90-9733-CCBBF2E0C0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33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022B-3D68-48D2-BBBC-84861E49DCFF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5A9-1231-4F90-9733-CCBBF2E0C0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168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022B-3D68-48D2-BBBC-84861E49DCFF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5A9-1231-4F90-9733-CCBBF2E0C0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28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022B-3D68-48D2-BBBC-84861E49DCFF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5A9-1231-4F90-9733-CCBBF2E0C0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91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022B-3D68-48D2-BBBC-84861E49DCFF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5A9-1231-4F90-9733-CCBBF2E0C0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29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022B-3D68-48D2-BBBC-84861E49DCFF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5A9-1231-4F90-9733-CCBBF2E0C0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46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022B-3D68-48D2-BBBC-84861E49DCFF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5A9-1231-4F90-9733-CCBBF2E0C0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0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022B-3D68-48D2-BBBC-84861E49DCFF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5A9-1231-4F90-9733-CCBBF2E0C0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24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9022B-3D68-48D2-BBBC-84861E49DCFF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AC5A9-1231-4F90-9733-CCBBF2E0C0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35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44761"/>
            <a:ext cx="7772400" cy="1470025"/>
          </a:xfrm>
        </p:spPr>
        <p:txBody>
          <a:bodyPr/>
          <a:lstStyle/>
          <a:p>
            <a:r>
              <a:rPr lang="it-IT" dirty="0" smtClean="0"/>
              <a:t>Maggio filosofico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00536"/>
            <a:ext cx="6400800" cy="1752600"/>
          </a:xfrm>
        </p:spPr>
        <p:txBody>
          <a:bodyPr/>
          <a:lstStyle/>
          <a:p>
            <a:r>
              <a:rPr lang="it-IT" dirty="0" smtClean="0"/>
              <a:t>La moneta come istituzione sociale e le sue conseguenze: l’Italia e l’introduzione dell’euro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6525344"/>
            <a:ext cx="2826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Rastignano, 24 maggio 2018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123640" y="4941168"/>
            <a:ext cx="896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>
                <a:solidFill>
                  <a:srgbClr val="0000FF"/>
                </a:solidFill>
              </a:rPr>
              <a:t>Toni Iero</a:t>
            </a:r>
            <a:endParaRPr lang="it-IT" sz="16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6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40000" y="360000"/>
            <a:ext cx="3219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bilancia commerciale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6480000"/>
            <a:ext cx="7095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Eurostat</a:t>
            </a:r>
            <a:endParaRPr lang="it-IT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061033" y="5085184"/>
            <a:ext cx="302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Bilancia commerciale in % su PIL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228" y="1778508"/>
            <a:ext cx="5495544" cy="330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40000" y="360000"/>
            <a:ext cx="377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posizione netta sull’estero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6480000"/>
            <a:ext cx="7095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Eurostat</a:t>
            </a:r>
            <a:endParaRPr lang="it-IT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350265" y="5085184"/>
            <a:ext cx="2443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Posizione netta in % su PIL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228" y="1778508"/>
            <a:ext cx="5495544" cy="330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59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40000" y="360000"/>
            <a:ext cx="5636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valore aggiunto del settore manifatturiero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6480000"/>
            <a:ext cx="7095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Eurostat</a:t>
            </a:r>
            <a:endParaRPr lang="it-IT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342153" y="5085184"/>
            <a:ext cx="4459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Peso % sul valore aggiunto del totale dell’economia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228" y="1778508"/>
            <a:ext cx="5495544" cy="330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2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40000" y="360000"/>
            <a:ext cx="4214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Prodotto interno lordo pro capite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6480000"/>
            <a:ext cx="7095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Eurostat</a:t>
            </a:r>
            <a:endParaRPr lang="it-IT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824228" y="5085184"/>
            <a:ext cx="5495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concatenati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euro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228" y="1778508"/>
            <a:ext cx="5495544" cy="330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69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40000" y="360000"/>
            <a:ext cx="1964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L’emigrazione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6480000"/>
            <a:ext cx="7095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Eurostat</a:t>
            </a:r>
            <a:endParaRPr lang="it-IT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824228" y="5085184"/>
            <a:ext cx="5495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degli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emigranti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2006 = 100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228" y="1778508"/>
            <a:ext cx="5495544" cy="330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8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116632"/>
            <a:ext cx="8784976" cy="6552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12155</TotalTime>
  <Words>83</Words>
  <Application>Microsoft Office PowerPoint</Application>
  <PresentationFormat>Presentazione su schermo 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Maggio filosofico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Unipol Gruppo Finanziario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Maggio filosofico</dc:title>
  <dc:creator>Unipol Gruppo Finanziario S.p.A.</dc:creator>
  <cp:lastModifiedBy>Unipol Gruppo Finanziario S.p.A.</cp:lastModifiedBy>
  <cp:revision>29</cp:revision>
  <dcterms:created xsi:type="dcterms:W3CDTF">2018-04-10T08:32:25Z</dcterms:created>
  <dcterms:modified xsi:type="dcterms:W3CDTF">2018-06-05T15:55:01Z</dcterms:modified>
</cp:coreProperties>
</file>