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7" r:id="rId3"/>
    <p:sldId id="257" r:id="rId4"/>
    <p:sldId id="259" r:id="rId5"/>
    <p:sldId id="264" r:id="rId6"/>
    <p:sldId id="265" r:id="rId7"/>
    <p:sldId id="270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95" autoAdjust="0"/>
  </p:normalViewPr>
  <p:slideViewPr>
    <p:cSldViewPr>
      <p:cViewPr varScale="1">
        <p:scale>
          <a:sx n="102" d="100"/>
          <a:sy n="102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C93EF-F5D8-41D4-92C3-377E725D874E}" type="datetimeFigureOut">
              <a:rPr lang="it-IT" smtClean="0"/>
              <a:t>05/06/2018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B7080-BCAE-4B75-A62A-A3B2EB25C6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8394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2016</a:t>
            </a:r>
            <a:r>
              <a:rPr lang="en-US" dirty="0" smtClean="0"/>
              <a:t> 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Germany</a:t>
            </a:r>
            <a:r>
              <a:rPr lang="en-US" dirty="0" smtClean="0"/>
              <a:t> 	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533.762</a:t>
            </a:r>
            <a:r>
              <a:rPr lang="en-US" dirty="0" smtClean="0"/>
              <a:t> 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Spain</a:t>
            </a:r>
            <a:r>
              <a:rPr lang="en-US" dirty="0" smtClean="0"/>
              <a:t> 	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327.325</a:t>
            </a:r>
            <a:r>
              <a:rPr lang="en-US" dirty="0" smtClean="0"/>
              <a:t> 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France</a:t>
            </a:r>
            <a:r>
              <a:rPr lang="en-US" dirty="0" smtClean="0"/>
              <a:t> 	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309.805</a:t>
            </a:r>
            <a:r>
              <a:rPr lang="en-US" dirty="0" smtClean="0"/>
              <a:t> 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Italy</a:t>
            </a:r>
            <a:r>
              <a:rPr lang="en-US" dirty="0" smtClean="0"/>
              <a:t> 	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157.065</a:t>
            </a:r>
            <a:r>
              <a:rPr lang="en-US" dirty="0" smtClean="0"/>
              <a:t>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B7080-BCAE-4B75-A62A-A3B2EB25C627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7750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9022B-3D68-48D2-BBBC-84861E49DCFF}" type="datetimeFigureOut">
              <a:rPr lang="it-IT" smtClean="0"/>
              <a:t>05/06/2018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C5A9-1231-4F90-9733-CCBBF2E0C0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9132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9022B-3D68-48D2-BBBC-84861E49DCFF}" type="datetimeFigureOut">
              <a:rPr lang="it-IT" smtClean="0"/>
              <a:t>05/06/2018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C5A9-1231-4F90-9733-CCBBF2E0C0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0066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9022B-3D68-48D2-BBBC-84861E49DCFF}" type="datetimeFigureOut">
              <a:rPr lang="it-IT" smtClean="0"/>
              <a:t>05/06/2018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C5A9-1231-4F90-9733-CCBBF2E0C0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0608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9022B-3D68-48D2-BBBC-84861E49DCFF}" type="datetimeFigureOut">
              <a:rPr lang="it-IT" smtClean="0"/>
              <a:t>05/06/2018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C5A9-1231-4F90-9733-CCBBF2E0C0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9337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9022B-3D68-48D2-BBBC-84861E49DCFF}" type="datetimeFigureOut">
              <a:rPr lang="it-IT" smtClean="0"/>
              <a:t>05/06/2018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C5A9-1231-4F90-9733-CCBBF2E0C0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168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9022B-3D68-48D2-BBBC-84861E49DCFF}" type="datetimeFigureOut">
              <a:rPr lang="it-IT" smtClean="0"/>
              <a:t>05/06/2018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C5A9-1231-4F90-9733-CCBBF2E0C0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4288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9022B-3D68-48D2-BBBC-84861E49DCFF}" type="datetimeFigureOut">
              <a:rPr lang="it-IT" smtClean="0"/>
              <a:t>05/06/2018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C5A9-1231-4F90-9733-CCBBF2E0C0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0910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9022B-3D68-48D2-BBBC-84861E49DCFF}" type="datetimeFigureOut">
              <a:rPr lang="it-IT" smtClean="0"/>
              <a:t>05/06/2018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C5A9-1231-4F90-9733-CCBBF2E0C0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3292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9022B-3D68-48D2-BBBC-84861E49DCFF}" type="datetimeFigureOut">
              <a:rPr lang="it-IT" smtClean="0"/>
              <a:t>05/06/2018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C5A9-1231-4F90-9733-CCBBF2E0C0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7465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9022B-3D68-48D2-BBBC-84861E49DCFF}" type="datetimeFigureOut">
              <a:rPr lang="it-IT" smtClean="0"/>
              <a:t>05/06/2018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C5A9-1231-4F90-9733-CCBBF2E0C0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707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9022B-3D68-48D2-BBBC-84861E49DCFF}" type="datetimeFigureOut">
              <a:rPr lang="it-IT" smtClean="0"/>
              <a:t>05/06/2018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C5A9-1231-4F90-9733-CCBBF2E0C0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4249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9022B-3D68-48D2-BBBC-84861E49DCFF}" type="datetimeFigureOut">
              <a:rPr lang="it-IT" smtClean="0"/>
              <a:t>05/06/2018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AC5A9-1231-4F90-9733-CCBBF2E0C0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9356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144761"/>
            <a:ext cx="7772400" cy="1470025"/>
          </a:xfrm>
        </p:spPr>
        <p:txBody>
          <a:bodyPr/>
          <a:lstStyle/>
          <a:p>
            <a:r>
              <a:rPr lang="it-IT" dirty="0" smtClean="0"/>
              <a:t>Maggio filosofico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00536"/>
            <a:ext cx="6400800" cy="1752600"/>
          </a:xfrm>
        </p:spPr>
        <p:txBody>
          <a:bodyPr/>
          <a:lstStyle/>
          <a:p>
            <a:r>
              <a:rPr lang="it-IT" dirty="0" smtClean="0"/>
              <a:t>La moneta come istituzione sociale e le sue conseguenze: l’Italia e l’introduzione dell’euro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23528" y="6525344"/>
            <a:ext cx="2826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Rastignano, 24 maggio 2018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123640" y="4941168"/>
            <a:ext cx="8967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 smtClean="0">
                <a:solidFill>
                  <a:srgbClr val="0000FF"/>
                </a:solidFill>
              </a:rPr>
              <a:t>Toni Iero</a:t>
            </a:r>
            <a:endParaRPr lang="it-IT" sz="1600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36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40000" y="360000"/>
            <a:ext cx="32191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bilancia commerciale</a:t>
            </a: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39552" y="6480000"/>
            <a:ext cx="7095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Eurostat</a:t>
            </a:r>
            <a:endParaRPr lang="it-IT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061033" y="5085184"/>
            <a:ext cx="3021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Bilancia commerciale in % su PIL</a:t>
            </a: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228" y="1778508"/>
            <a:ext cx="5495544" cy="3300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83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40000" y="360000"/>
            <a:ext cx="37785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posizione netta sull’estero</a:t>
            </a: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39552" y="6480000"/>
            <a:ext cx="7095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Eurostat</a:t>
            </a:r>
            <a:endParaRPr lang="it-IT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350265" y="5085184"/>
            <a:ext cx="24434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Posizione netta in % su PIL</a:t>
            </a: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228" y="1778508"/>
            <a:ext cx="5495544" cy="3300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599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40000" y="360000"/>
            <a:ext cx="5636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valore aggiunto del settore manifatturiero</a:t>
            </a: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39552" y="6480000"/>
            <a:ext cx="7095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Eurostat</a:t>
            </a:r>
            <a:endParaRPr lang="it-IT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342153" y="5085184"/>
            <a:ext cx="44596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Peso % sul valore aggiunto del totale dell’economia</a:t>
            </a: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228" y="1778508"/>
            <a:ext cx="5495544" cy="3300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02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40000" y="360000"/>
            <a:ext cx="4214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Prodotto interno lordo pro capite</a:t>
            </a: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39552" y="6480000"/>
            <a:ext cx="7095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Eurostat</a:t>
            </a:r>
            <a:endParaRPr lang="it-IT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824228" y="5085184"/>
            <a:ext cx="5495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Valori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concatenati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euro</a:t>
            </a: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228" y="1778508"/>
            <a:ext cx="5495544" cy="3300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699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40000" y="360000"/>
            <a:ext cx="19645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L’emigrazione</a:t>
            </a: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39552" y="6480000"/>
            <a:ext cx="7095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Eurostat</a:t>
            </a:r>
            <a:endParaRPr lang="it-IT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824228" y="5085184"/>
            <a:ext cx="5495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Indice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numero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degli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emigranti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2006 = 100</a:t>
            </a: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228" y="1778508"/>
            <a:ext cx="5495544" cy="3300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83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79512" y="116632"/>
            <a:ext cx="8784976" cy="6552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77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12155</TotalTime>
  <Words>83</Words>
  <Application>Microsoft Office PowerPoint</Application>
  <PresentationFormat>Presentazione su schermo (4:3)</PresentationFormat>
  <Paragraphs>25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Maggio filosofico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Unipol Gruppo Finanziario S.p.A.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Maggio filosofico</dc:title>
  <dc:creator>Unipol Gruppo Finanziario S.p.A.</dc:creator>
  <cp:lastModifiedBy>Unipol Gruppo Finanziario S.p.A.</cp:lastModifiedBy>
  <cp:revision>29</cp:revision>
  <dcterms:created xsi:type="dcterms:W3CDTF">2018-04-10T08:32:25Z</dcterms:created>
  <dcterms:modified xsi:type="dcterms:W3CDTF">2018-06-05T15:55:01Z</dcterms:modified>
</cp:coreProperties>
</file>